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838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127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88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3169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750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24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7455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507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729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6649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3631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791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86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224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349B-316A-4A47-8423-7EC361B9407F}" type="datetimeFigureOut">
              <a:rPr lang="ar-SA" smtClean="0"/>
              <a:t>02/05/44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E1D759-CA34-4708-9548-6A912A6E66F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164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8158763-20CC-EDE6-8B80-AFEC0A90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" y="2362200"/>
            <a:ext cx="8632296" cy="4127500"/>
          </a:xfrm>
        </p:spPr>
        <p:txBody>
          <a:bodyPr>
            <a:normAutofit/>
          </a:bodyPr>
          <a:lstStyle/>
          <a:p>
            <a:pPr algn="ctr"/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تقرير </a:t>
            </a:r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مشروع </a:t>
            </a:r>
            <a:r>
              <a:rPr lang="ar-SA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البنرات</a:t>
            </a:r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 واللوحات الدعوية</a:t>
            </a:r>
          </a:p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 بجمعية </a:t>
            </a: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الدعوة بالفارع</a:t>
            </a:r>
          </a:p>
          <a:p>
            <a:pPr algn="ctr"/>
            <a:r>
              <a:rPr lang="ar-SA" sz="5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cs typeface="Sakkal Majalla" panose="02000000000000000000" pitchFamily="2" charset="-78"/>
              </a:rPr>
              <a:t> </a:t>
            </a:r>
            <a:r>
              <a:rPr lang="ar-S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لعام 2022م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368E25F-C432-0616-450D-B074E901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96" y="248444"/>
            <a:ext cx="2205037" cy="220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13DD5868-563C-A8EA-28C6-C407B4800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598" y="3056466"/>
            <a:ext cx="6070601" cy="1646302"/>
          </a:xfrm>
        </p:spPr>
        <p:txBody>
          <a:bodyPr/>
          <a:lstStyle/>
          <a:p>
            <a:r>
              <a:rPr lang="ar-SA" sz="9600" b="1" dirty="0">
                <a:solidFill>
                  <a:schemeClr val="accent2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بسم الله الرحمن الرحيم</a:t>
            </a:r>
            <a: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n-US" sz="9600" b="1" dirty="0">
                <a:solidFill>
                  <a:schemeClr val="accent2">
                    <a:lumMod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ar-S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76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303C3BAC-DA50-3E87-AB33-ACB690E01939}"/>
              </a:ext>
            </a:extLst>
          </p:cNvPr>
          <p:cNvSpPr txBox="1"/>
          <p:nvPr/>
        </p:nvSpPr>
        <p:spPr>
          <a:xfrm>
            <a:off x="977900" y="322765"/>
            <a:ext cx="82849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effectLst/>
                <a:latin typeface="Sakkal Majalla" panose="02000000000000000000" pitchFamily="2" charset="-78"/>
                <a:cs typeface="PT Bold Heading" panose="02010400000000000000" pitchFamily="2" charset="-78"/>
              </a:rPr>
              <a:t>وصف /فكرة البرنامج:</a:t>
            </a:r>
          </a:p>
          <a:p>
            <a:pPr algn="r"/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مشاريع الجمعية تصميم </a:t>
            </a:r>
            <a:r>
              <a:rPr lang="ar-SA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البنرات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الدعوية الهادفة وتوزيعها على المساجد في القرى المحيطة بموقع الجمعية وتحتوي على موضوعات هادفة تهم الفرد والمجتمع</a:t>
            </a:r>
          </a:p>
          <a:p>
            <a:pPr algn="r"/>
            <a:endParaRPr lang="en-US" sz="2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A9979201-FBC0-8DF6-B149-6D843D0E91F5}"/>
              </a:ext>
            </a:extLst>
          </p:cNvPr>
          <p:cNvSpPr txBox="1"/>
          <p:nvPr/>
        </p:nvSpPr>
        <p:spPr>
          <a:xfrm>
            <a:off x="-99606" y="1854824"/>
            <a:ext cx="9362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أهداف البرنامج:</a:t>
            </a:r>
          </a:p>
          <a:p>
            <a:pPr algn="r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 الدعوة الى الله تعالى عبر اللوحات الدعوية الهادفة .</a:t>
            </a:r>
          </a:p>
          <a:p>
            <a:pPr algn="r"/>
            <a:r>
              <a:rPr lang="en-US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تسهيل وصول المعلومة بأسلوب جميل وسهولة. </a:t>
            </a:r>
          </a:p>
          <a:p>
            <a:pPr algn="r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اختيار الصور والكلمات الهادفة  بتنسيق هادى وجميل .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="" xmlns:a16="http://schemas.microsoft.com/office/drawing/2014/main" id="{25B876BF-7385-4CEC-E444-817DBF899D15}"/>
              </a:ext>
            </a:extLst>
          </p:cNvPr>
          <p:cNvSpPr txBox="1"/>
          <p:nvPr/>
        </p:nvSpPr>
        <p:spPr>
          <a:xfrm>
            <a:off x="-51980" y="3694638"/>
            <a:ext cx="9362460" cy="128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latin typeface="Sakkal Majalla" panose="02000000000000000000" pitchFamily="2" charset="-78"/>
                <a:cs typeface="PT Bold Heading" panose="02010400000000000000" pitchFamily="2" charset="-78"/>
              </a:rPr>
              <a:t>الأثر المتحقق بعد اكتمال البرنامج: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نشر الفائدة على المصلين والخارجين من المسجد بسهولة ويسر 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 معرفة الحكم الشرعي والراجح من اقوال العلماء.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857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="" xmlns:a16="http://schemas.microsoft.com/office/drawing/2014/main" id="{DA2F897A-C1A7-FBA2-CE70-09951B73FEBC}"/>
              </a:ext>
            </a:extLst>
          </p:cNvPr>
          <p:cNvSpPr txBox="1"/>
          <p:nvPr/>
        </p:nvSpPr>
        <p:spPr>
          <a:xfrm>
            <a:off x="4426074" y="798802"/>
            <a:ext cx="3795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effectLst/>
                <a:latin typeface="Sakkal Majalla" panose="02000000000000000000" pitchFamily="2" charset="-78"/>
                <a:cs typeface="PT Bold Heading" panose="02010400000000000000" pitchFamily="2" charset="-78"/>
              </a:rPr>
              <a:t>عدد المستفيدين:</a:t>
            </a:r>
            <a:endParaRPr lang="en-US" sz="2000" b="1" dirty="0">
              <a:effectLst/>
              <a:latin typeface="Sakkal Majalla" panose="02000000000000000000" pitchFamily="2" charset="-78"/>
              <a:ea typeface="Calibri" panose="020F0502020204030204" pitchFamily="34" charset="0"/>
              <a:cs typeface="PT Bold Heading" panose="02010400000000000000" pitchFamily="2" charset="-78"/>
            </a:endParaRPr>
          </a:p>
          <a:p>
            <a:pPr algn="r"/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1000  مستفيد تقريبا 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="" xmlns:a16="http://schemas.microsoft.com/office/drawing/2014/main" id="{371CA975-E6CC-4D8A-A252-54837458BBFC}"/>
              </a:ext>
            </a:extLst>
          </p:cNvPr>
          <p:cNvSpPr txBox="1"/>
          <p:nvPr/>
        </p:nvSpPr>
        <p:spPr>
          <a:xfrm>
            <a:off x="3350310" y="2120427"/>
            <a:ext cx="4871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2000" b="1" dirty="0">
                <a:latin typeface="Sakkal Majalla" panose="02000000000000000000" pitchFamily="2" charset="-78"/>
                <a:cs typeface="PT Bold Heading" panose="02010400000000000000" pitchFamily="2" charset="-78"/>
              </a:rPr>
              <a:t>معلومات البرنامج:</a:t>
            </a:r>
            <a:endParaRPr lang="en-US" sz="2000" b="1" dirty="0">
              <a:latin typeface="Sakkal Majalla" panose="02000000000000000000" pitchFamily="2" charset="-78"/>
              <a:cs typeface="PT Bold Heading" panose="02010400000000000000" pitchFamily="2" charset="-78"/>
            </a:endParaRPr>
          </a:p>
          <a:p>
            <a:pPr algn="r"/>
            <a:r>
              <a:rPr lang="ar-SA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موضوعات متنوعة </a:t>
            </a:r>
            <a:endParaRPr lang="ar-SA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9594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2973FE27-E2C5-0BCA-F6E4-E6CC4E7A53B0}"/>
              </a:ext>
            </a:extLst>
          </p:cNvPr>
          <p:cNvSpPr txBox="1"/>
          <p:nvPr/>
        </p:nvSpPr>
        <p:spPr>
          <a:xfrm>
            <a:off x="6221507" y="460444"/>
            <a:ext cx="288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من صور البرنامج</a:t>
            </a:r>
            <a:endParaRPr lang="en-US" sz="2800" b="1" dirty="0">
              <a:solidFill>
                <a:srgbClr val="7E6A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651" y="983664"/>
            <a:ext cx="1733654" cy="319751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07" y="983664"/>
            <a:ext cx="1752928" cy="323306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69" y="1056208"/>
            <a:ext cx="1667511" cy="316052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551" y="4384899"/>
            <a:ext cx="1631350" cy="259669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965" y="4300814"/>
            <a:ext cx="1499075" cy="27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2973FE27-E2C5-0BCA-F6E4-E6CC4E7A53B0}"/>
              </a:ext>
            </a:extLst>
          </p:cNvPr>
          <p:cNvSpPr txBox="1"/>
          <p:nvPr/>
        </p:nvSpPr>
        <p:spPr>
          <a:xfrm>
            <a:off x="6221507" y="460444"/>
            <a:ext cx="2889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من صور البرنامج</a:t>
            </a:r>
            <a:endParaRPr lang="en-US" sz="2800" b="1" dirty="0">
              <a:solidFill>
                <a:srgbClr val="7E6A3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03" y="1148151"/>
            <a:ext cx="1352773" cy="240785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81" y="1148151"/>
            <a:ext cx="1350181" cy="240785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269" y="1053492"/>
            <a:ext cx="1331171" cy="24551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30" y="1100821"/>
            <a:ext cx="1440344" cy="2407857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381" y="3720495"/>
            <a:ext cx="1497211" cy="276486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51" y="3720495"/>
            <a:ext cx="1355636" cy="27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2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38158763-20CC-EDE6-8B80-AFEC0A904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8434" y="1285081"/>
            <a:ext cx="5655733" cy="2336800"/>
          </a:xfrm>
        </p:spPr>
        <p:txBody>
          <a:bodyPr>
            <a:normAutofit/>
          </a:bodyPr>
          <a:lstStyle/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وفقنا الله واياكم لطاعته </a:t>
            </a:r>
          </a:p>
          <a:p>
            <a:pPr algn="ctr"/>
            <a:r>
              <a:rPr lang="ar-SA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PT Bold Heading" panose="02010400000000000000" pitchFamily="2" charset="-78"/>
              </a:rPr>
              <a:t>وابتغاء مرضاته </a:t>
            </a:r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  <a:p>
            <a:pPr algn="ctr"/>
            <a:endParaRPr lang="ar-SA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PT Bold Heading" panose="020104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F368E25F-C432-0616-450D-B074E901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97" y="182562"/>
            <a:ext cx="2205037" cy="220503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995778"/>
            <a:ext cx="9118600" cy="23462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611039"/>
      </p:ext>
    </p:extLst>
  </p:cSld>
  <p:clrMapOvr>
    <a:masterClrMapping/>
  </p:clrMapOvr>
</p:sld>
</file>

<file path=ppt/theme/theme1.xml><?xml version="1.0" encoding="utf-8"?>
<a:theme xmlns:a="http://schemas.openxmlformats.org/drawingml/2006/main" name="واجهة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</TotalTime>
  <Words>124</Words>
  <Application>Microsoft Office PowerPoint</Application>
  <PresentationFormat>ملء الشاشة</PresentationFormat>
  <Paragraphs>21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6" baseType="lpstr">
      <vt:lpstr>Aldhabi</vt:lpstr>
      <vt:lpstr>Arial</vt:lpstr>
      <vt:lpstr>Calibri</vt:lpstr>
      <vt:lpstr>PT Bold Heading</vt:lpstr>
      <vt:lpstr>Sakkal Majalla</vt:lpstr>
      <vt:lpstr>Tahoma</vt:lpstr>
      <vt:lpstr>Trebuchet MS</vt:lpstr>
      <vt:lpstr>Wingdings 3</vt:lpstr>
      <vt:lpstr>واجهة</vt:lpstr>
      <vt:lpstr>عرض تقديمي في PowerPoint</vt:lpstr>
      <vt:lpstr>بسم الله الرحمن الرحيم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جمعية الأحباس</dc:creator>
  <cp:lastModifiedBy>DELL</cp:lastModifiedBy>
  <cp:revision>6</cp:revision>
  <dcterms:created xsi:type="dcterms:W3CDTF">2022-11-24T04:40:38Z</dcterms:created>
  <dcterms:modified xsi:type="dcterms:W3CDTF">2022-11-25T07:41:54Z</dcterms:modified>
</cp:coreProperties>
</file>