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3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>
        <p:scale>
          <a:sx n="75" d="100"/>
          <a:sy n="75" d="100"/>
        </p:scale>
        <p:origin x="-360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333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87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068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1674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0115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0799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3470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2422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16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123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412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132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201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910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205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382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009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742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38158763-20CC-EDE6-8B80-AFEC0A904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400" y="2400300"/>
            <a:ext cx="8632296" cy="4127500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تقرير </a:t>
            </a:r>
            <a:r>
              <a:rPr lang="ar-SA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 الجولات والمحاضرات الدعوية</a:t>
            </a:r>
            <a:endParaRPr lang="ar-SA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PT Bold Heading" panose="02010400000000000000" pitchFamily="2" charset="-78"/>
            </a:endParaRPr>
          </a:p>
          <a:p>
            <a:pPr algn="ctr"/>
            <a:r>
              <a:rPr lang="ar-SA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 بجمعية </a:t>
            </a:r>
            <a:r>
              <a:rPr lang="ar-S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الدعوة بالفارع</a:t>
            </a:r>
          </a:p>
          <a:p>
            <a:pPr algn="ctr"/>
            <a:r>
              <a:rPr lang="ar-SA" sz="5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akkal Majalla" panose="02000000000000000000" pitchFamily="2" charset="-78"/>
              </a:rPr>
              <a:t> </a:t>
            </a:r>
            <a:r>
              <a:rPr lang="ar-S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لعام 2022م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F368E25F-C432-0616-450D-B074E901C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96" y="248445"/>
            <a:ext cx="2205037" cy="1910140"/>
          </a:xfrm>
          <a:prstGeom prst="rect">
            <a:avLst/>
          </a:prstGeom>
          <a:gradFill>
            <a:gsLst>
              <a:gs pos="11000">
                <a:schemeClr val="bg2">
                  <a:lumMod val="40000"/>
                  <a:lumOff val="60000"/>
                </a:schemeClr>
              </a:gs>
              <a:gs pos="24400">
                <a:srgbClr val="55C0DF"/>
              </a:gs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</p:pic>
    </p:spTree>
    <p:extLst>
      <p:ext uri="{BB962C8B-B14F-4D97-AF65-F5344CB8AC3E}">
        <p14:creationId xmlns:p14="http://schemas.microsoft.com/office/powerpoint/2010/main" val="18199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13DD5868-563C-A8EA-28C6-C407B4800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6198" y="3246966"/>
            <a:ext cx="6070601" cy="1646302"/>
          </a:xfrm>
        </p:spPr>
        <p:txBody>
          <a:bodyPr>
            <a:normAutofit fontScale="90000"/>
          </a:bodyPr>
          <a:lstStyle/>
          <a:p>
            <a:r>
              <a:rPr lang="ar-SA" sz="9600" b="1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بسم الله الرحمن الرحيم</a:t>
            </a:r>
            <a:r>
              <a:rPr lang="en-US" sz="9600" b="1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/>
            </a:r>
            <a:br>
              <a:rPr lang="en-US" sz="9600" b="1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76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303C3BAC-DA50-3E87-AB33-ACB690E01939}"/>
              </a:ext>
            </a:extLst>
          </p:cNvPr>
          <p:cNvSpPr txBox="1"/>
          <p:nvPr/>
        </p:nvSpPr>
        <p:spPr>
          <a:xfrm>
            <a:off x="1079500" y="408274"/>
            <a:ext cx="927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Sakkal Majalla" panose="02000000000000000000" pitchFamily="2" charset="-78"/>
                <a:cs typeface="PT Bold Heading" panose="02010400000000000000" pitchFamily="2" charset="-78"/>
              </a:rPr>
              <a:t>وصف /فكرة البرنامج:</a:t>
            </a:r>
          </a:p>
          <a:p>
            <a:pPr algn="ctr"/>
            <a:r>
              <a:rPr lang="ar-SA" sz="2400" b="1" dirty="0" smtClean="0"/>
              <a:t> القيام بالعديد </a:t>
            </a:r>
            <a:r>
              <a:rPr lang="ar-SA" sz="2400" b="1" dirty="0"/>
              <a:t>من المحاضرات والدروس العلمية بموضوعات متنوعة </a:t>
            </a:r>
            <a:endParaRPr lang="ar-SA" sz="2400" b="1" dirty="0" smtClean="0"/>
          </a:p>
          <a:p>
            <a:pPr algn="ctr"/>
            <a:r>
              <a:rPr lang="ar-SA" sz="2400" b="1" dirty="0" smtClean="0"/>
              <a:t>في </a:t>
            </a:r>
            <a:r>
              <a:rPr lang="ar-SA" sz="2400" b="1" dirty="0"/>
              <a:t>مجال العقيدة والفقه والسلوك</a:t>
            </a:r>
          </a:p>
          <a:p>
            <a:pPr algn="r"/>
            <a:endParaRPr lang="en-US" sz="2000" b="1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="" xmlns:a16="http://schemas.microsoft.com/office/drawing/2014/main" id="{A9979201-FBC0-8DF6-B149-6D843D0E91F5}"/>
              </a:ext>
            </a:extLst>
          </p:cNvPr>
          <p:cNvSpPr txBox="1"/>
          <p:nvPr/>
        </p:nvSpPr>
        <p:spPr>
          <a:xfrm>
            <a:off x="-99606" y="1854824"/>
            <a:ext cx="1102160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أهداف البرنامج:</a:t>
            </a:r>
          </a:p>
          <a:p>
            <a:pPr algn="r"/>
            <a:r>
              <a:rPr lang="ar-SA" sz="2400" b="1" dirty="0"/>
              <a:t>1- تعليم المسلمين أصول دينهم وتعميق روابط الأخوة فيما بينهم</a:t>
            </a:r>
          </a:p>
          <a:p>
            <a:pPr algn="r"/>
            <a:r>
              <a:rPr lang="ar-SA" sz="2400" b="1" dirty="0"/>
              <a:t>2- الاهتمام الدعوي بالجاليات , والتواصل معهم</a:t>
            </a:r>
          </a:p>
          <a:p>
            <a:pPr algn="r"/>
            <a:r>
              <a:rPr lang="ar-SA" sz="2400" b="1" dirty="0"/>
              <a:t>3- العمل على تحقيق الطاعة لله , والطاعة لرسوله – صلى الله عليه وسلم ,ولأولي الأمر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="" xmlns:a16="http://schemas.microsoft.com/office/drawing/2014/main" id="{25B876BF-7385-4CEC-E444-817DBF899D15}"/>
              </a:ext>
            </a:extLst>
          </p:cNvPr>
          <p:cNvSpPr txBox="1"/>
          <p:nvPr/>
        </p:nvSpPr>
        <p:spPr>
          <a:xfrm>
            <a:off x="-51980" y="3694638"/>
            <a:ext cx="11126380" cy="211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الأثر المتحقق بعد اكتمال البرنامج: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1- نشر </a:t>
            </a: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العلم الشرعي وعبادة الله على بصيرة </a:t>
            </a:r>
            <a:endParaRPr lang="ar-SA" sz="28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العلم بالمسائل الشرعية التي تهم الفرد والمجتمع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3- ربط الناس بالعلماء العاملين 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8857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DA2F897A-C1A7-FBA2-CE70-09951B73FEBC}"/>
              </a:ext>
            </a:extLst>
          </p:cNvPr>
          <p:cNvSpPr txBox="1"/>
          <p:nvPr/>
        </p:nvSpPr>
        <p:spPr>
          <a:xfrm>
            <a:off x="4426074" y="798802"/>
            <a:ext cx="3795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>
                <a:effectLst/>
                <a:latin typeface="Sakkal Majalla" panose="02000000000000000000" pitchFamily="2" charset="-78"/>
                <a:cs typeface="PT Bold Heading" panose="02010400000000000000" pitchFamily="2" charset="-78"/>
              </a:rPr>
              <a:t>عدد المستفيدين:</a:t>
            </a:r>
            <a:endParaRPr lang="en-US" sz="2000" b="1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PT Bold Heading" panose="02010400000000000000" pitchFamily="2" charset="-78"/>
            </a:endParaRPr>
          </a:p>
          <a:p>
            <a:pPr algn="r"/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1000  مستفيد تقريبا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="" xmlns:a16="http://schemas.microsoft.com/office/drawing/2014/main" id="{371CA975-E6CC-4D8A-A252-54837458BBFC}"/>
              </a:ext>
            </a:extLst>
          </p:cNvPr>
          <p:cNvSpPr txBox="1"/>
          <p:nvPr/>
        </p:nvSpPr>
        <p:spPr>
          <a:xfrm>
            <a:off x="2387600" y="2120426"/>
            <a:ext cx="5833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>
                <a:latin typeface="Sakkal Majalla" panose="02000000000000000000" pitchFamily="2" charset="-78"/>
                <a:cs typeface="PT Bold Heading" panose="02010400000000000000" pitchFamily="2" charset="-78"/>
              </a:rPr>
              <a:t>معلومات البرنامج:</a:t>
            </a:r>
            <a:endParaRPr lang="en-US" sz="2000" b="1" dirty="0">
              <a:latin typeface="Sakkal Majalla" panose="02000000000000000000" pitchFamily="2" charset="-78"/>
              <a:cs typeface="PT Bold Heading" panose="02010400000000000000" pitchFamily="2" charset="-78"/>
            </a:endParaRPr>
          </a:p>
          <a:p>
            <a:pPr algn="r"/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موضوعات متنوعة </a:t>
            </a:r>
            <a:endParaRPr lang="ar-SA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594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2973FE27-E2C5-0BCA-F6E4-E6CC4E7A53B0}"/>
              </a:ext>
            </a:extLst>
          </p:cNvPr>
          <p:cNvSpPr txBox="1"/>
          <p:nvPr/>
        </p:nvSpPr>
        <p:spPr>
          <a:xfrm>
            <a:off x="6221507" y="460444"/>
            <a:ext cx="288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800" b="1" dirty="0"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من صور البرنامج</a:t>
            </a:r>
            <a:endParaRPr lang="en-US" sz="2800" b="1" dirty="0">
              <a:solidFill>
                <a:srgbClr val="7E6A3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27" y="1333500"/>
            <a:ext cx="3441700" cy="2581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696" y="1684199"/>
            <a:ext cx="2446243" cy="32616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24" y="3482975"/>
            <a:ext cx="3325284" cy="2493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8952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2973FE27-E2C5-0BCA-F6E4-E6CC4E7A53B0}"/>
              </a:ext>
            </a:extLst>
          </p:cNvPr>
          <p:cNvSpPr txBox="1"/>
          <p:nvPr/>
        </p:nvSpPr>
        <p:spPr>
          <a:xfrm>
            <a:off x="6221507" y="460444"/>
            <a:ext cx="288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800" b="1" dirty="0"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من صور البرنامج</a:t>
            </a:r>
            <a:endParaRPr lang="en-US" sz="2800" b="1" dirty="0">
              <a:solidFill>
                <a:srgbClr val="7E6A3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1689099"/>
            <a:ext cx="2347997" cy="40506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11" y="1498600"/>
            <a:ext cx="2437675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4" y="2171700"/>
            <a:ext cx="2828925" cy="37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7992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38158763-20CC-EDE6-8B80-AFEC0A904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934" y="2548467"/>
            <a:ext cx="7844366" cy="2336800"/>
          </a:xfrm>
        </p:spPr>
        <p:txBody>
          <a:bodyPr>
            <a:normAutofit/>
          </a:bodyPr>
          <a:lstStyle/>
          <a:p>
            <a:pPr algn="ctr"/>
            <a:r>
              <a:rPr lang="ar-SA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وفقنا الله واياكم لطاعته </a:t>
            </a:r>
          </a:p>
          <a:p>
            <a:pPr algn="ctr"/>
            <a:r>
              <a:rPr lang="ar-SA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وابتغاء مرضاته </a:t>
            </a:r>
            <a:endParaRPr lang="ar-S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PT Bold Heading" panose="02010400000000000000" pitchFamily="2" charset="-78"/>
            </a:endParaRPr>
          </a:p>
          <a:p>
            <a:pPr algn="ctr"/>
            <a:endParaRPr lang="ar-S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PT Bold Heading" panose="020104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F368E25F-C432-0616-450D-B074E901C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96" y="248444"/>
            <a:ext cx="2205037" cy="2205037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17" y="4181475"/>
            <a:ext cx="8483600" cy="2346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1611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126</TotalTime>
  <Words>123</Words>
  <Application>Microsoft Office PowerPoint</Application>
  <PresentationFormat>ملء الشاشة</PresentationFormat>
  <Paragraphs>23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6" baseType="lpstr">
      <vt:lpstr>Aldhabi</vt:lpstr>
      <vt:lpstr>Arial</vt:lpstr>
      <vt:lpstr>Calibri</vt:lpstr>
      <vt:lpstr>Century Gothic</vt:lpstr>
      <vt:lpstr>PT Bold Heading</vt:lpstr>
      <vt:lpstr>Sakkal Majalla</vt:lpstr>
      <vt:lpstr>Times New Roman</vt:lpstr>
      <vt:lpstr>Wingdings 3</vt:lpstr>
      <vt:lpstr>أيون</vt:lpstr>
      <vt:lpstr>عرض تقديمي في PowerPoint</vt:lpstr>
      <vt:lpstr>بسم الله الرحمن الرحيم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جمعية الأحباس</dc:creator>
  <cp:lastModifiedBy>DELL</cp:lastModifiedBy>
  <cp:revision>10</cp:revision>
  <dcterms:created xsi:type="dcterms:W3CDTF">2022-11-24T04:40:38Z</dcterms:created>
  <dcterms:modified xsi:type="dcterms:W3CDTF">2022-11-25T07:40:42Z</dcterms:modified>
</cp:coreProperties>
</file>